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6112-5D50-4933-965E-DF0F5F33364A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C35B-B25F-4A56-BA70-9F79F2A230A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6112-5D50-4933-965E-DF0F5F33364A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C35B-B25F-4A56-BA70-9F79F2A230A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6112-5D50-4933-965E-DF0F5F33364A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C35B-B25F-4A56-BA70-9F79F2A230A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6112-5D50-4933-965E-DF0F5F33364A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C35B-B25F-4A56-BA70-9F79F2A230A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6112-5D50-4933-965E-DF0F5F33364A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C35B-B25F-4A56-BA70-9F79F2A230A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6112-5D50-4933-965E-DF0F5F33364A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C35B-B25F-4A56-BA70-9F79F2A230A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6112-5D50-4933-965E-DF0F5F33364A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C35B-B25F-4A56-BA70-9F79F2A230A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6112-5D50-4933-965E-DF0F5F33364A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C35B-B25F-4A56-BA70-9F79F2A230A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6112-5D50-4933-965E-DF0F5F33364A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C35B-B25F-4A56-BA70-9F79F2A230A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6112-5D50-4933-965E-DF0F5F33364A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C35B-B25F-4A56-BA70-9F79F2A230A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6112-5D50-4933-965E-DF0F5F33364A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C35B-B25F-4A56-BA70-9F79F2A230A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D6112-5D50-4933-965E-DF0F5F33364A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8C35B-B25F-4A56-BA70-9F79F2A230A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2. Benjamin_af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0"/>
            <a:ext cx="680920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0" y="571500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/>
              <a:t>De schatkist van Benjamin</a:t>
            </a:r>
            <a:endParaRPr lang="en-US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9. De ste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0"/>
            <a:ext cx="66922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10. Benjamin en zijn vriend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0"/>
            <a:ext cx="67097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1. Benjamin_af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8428" y="0"/>
            <a:ext cx="686714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2. Ezel_af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8428" y="0"/>
            <a:ext cx="686714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3. Munt_af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8428" y="0"/>
            <a:ext cx="686714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4. Biddende hand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399" y="0"/>
            <a:ext cx="67352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5. De doornenkr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99" y="0"/>
            <a:ext cx="670523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6. Het kru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0"/>
            <a:ext cx="6592510" cy="6781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7. De spe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-1"/>
            <a:ext cx="6400800" cy="68589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8. De kler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399" y="0"/>
            <a:ext cx="6635919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</Words>
  <Application>Microsoft Office PowerPoint</Application>
  <PresentationFormat>Diavoorstelling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USER</dc:creator>
  <cp:lastModifiedBy>USER</cp:lastModifiedBy>
  <cp:revision>4</cp:revision>
  <dcterms:created xsi:type="dcterms:W3CDTF">2018-03-29T05:57:41Z</dcterms:created>
  <dcterms:modified xsi:type="dcterms:W3CDTF">2018-04-11T13:12:16Z</dcterms:modified>
</cp:coreProperties>
</file>